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52" r:id="rId2"/>
    <p:sldId id="379" r:id="rId3"/>
    <p:sldId id="361" r:id="rId4"/>
    <p:sldId id="365" r:id="rId5"/>
    <p:sldId id="366" r:id="rId6"/>
    <p:sldId id="339" r:id="rId7"/>
    <p:sldId id="346" r:id="rId8"/>
    <p:sldId id="364" r:id="rId9"/>
    <p:sldId id="378" r:id="rId10"/>
    <p:sldId id="381" r:id="rId11"/>
    <p:sldId id="370" r:id="rId12"/>
    <p:sldId id="383" r:id="rId13"/>
    <p:sldId id="386" r:id="rId14"/>
    <p:sldId id="385" r:id="rId15"/>
  </p:sldIdLst>
  <p:sldSz cx="12192000" cy="6858000"/>
  <p:notesSz cx="6797675" cy="98742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3"/>
    <p:restoredTop sz="94721"/>
  </p:normalViewPr>
  <p:slideViewPr>
    <p:cSldViewPr>
      <p:cViewPr varScale="1">
        <p:scale>
          <a:sx n="87" d="100"/>
          <a:sy n="87" d="100"/>
        </p:scale>
        <p:origin x="216" y="728"/>
      </p:cViewPr>
      <p:guideLst>
        <p:guide orient="horz" pos="2160"/>
        <p:guide pos="39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2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1FF33-AF49-492B-91E4-7D9CC87A0F2D}" type="datetimeFigureOut">
              <a:rPr lang="nl-NL" smtClean="0"/>
              <a:t>19-08-21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BC6FA-33A8-4477-8B81-EDC771EB83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1102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B4F60-67A1-4619-99D4-EAF653A5FCE2}" type="datetimeFigureOut">
              <a:rPr lang="nl-NL" smtClean="0"/>
              <a:t>19-08-21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692F9-AC38-4E84-9477-2602143713A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779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692F9-AC38-4E84-9477-2602143713A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443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692F9-AC38-4E84-9477-2602143713A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865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3C586A-A472-4B90-9F34-8B28CA25EAE5}" type="slidenum">
              <a:rPr lang="nl-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B6E1-517A-45FF-B62B-53112703A1BE}" type="datetimeFigureOut">
              <a:rPr lang="nl-NL" smtClean="0"/>
              <a:t>19-08-21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95FF-B4AB-4ED5-ACDE-DA9F968DD7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020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76C21-B675-4916-9604-03BA1D1CAA13}" type="datetimeFigureOut">
              <a:rPr lang="nl-NL"/>
              <a:pPr>
                <a:defRPr/>
              </a:pPr>
              <a:t>19-08-21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E91D6-2FBB-4C5E-9D63-8C98B96A76F8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4629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5ABD5-815B-409F-8D15-A6C39AF2153D}" type="datetimeFigureOut">
              <a:rPr lang="nl-NL"/>
              <a:pPr>
                <a:defRPr/>
              </a:pPr>
              <a:t>19-08-21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ACA92-2B8D-4ED5-BA1D-D12A8CD5978D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643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9B6E1-517A-45FF-B62B-53112703A1BE}" type="datetimeFigureOut">
              <a:rPr lang="nl-NL" smtClean="0"/>
              <a:t>19-08-21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695FF-B4AB-4ED5-ACDE-DA9F968DD7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51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ybookbuddy.nl/voor-kinder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9536" y="1102387"/>
            <a:ext cx="8280920" cy="360040"/>
          </a:xfrm>
        </p:spPr>
        <p:txBody>
          <a:bodyPr>
            <a:normAutofit fontScale="90000"/>
          </a:bodyPr>
          <a:lstStyle/>
          <a:p>
            <a:r>
              <a:rPr lang="nl-NL" sz="6000" dirty="0">
                <a:solidFill>
                  <a:schemeClr val="bg1"/>
                </a:solidFill>
              </a:rPr>
              <a:t>My </a:t>
            </a:r>
            <a:r>
              <a:rPr lang="nl-NL" sz="6000" dirty="0" err="1">
                <a:solidFill>
                  <a:schemeClr val="bg1"/>
                </a:solidFill>
              </a:rPr>
              <a:t>Book</a:t>
            </a:r>
            <a:r>
              <a:rPr lang="nl-NL" sz="6000" dirty="0">
                <a:solidFill>
                  <a:schemeClr val="bg1"/>
                </a:solidFill>
              </a:rPr>
              <a:t> Buddy</a:t>
            </a:r>
            <a:br>
              <a:rPr lang="nl-NL" sz="6000" dirty="0">
                <a:solidFill>
                  <a:schemeClr val="bg1"/>
                </a:solidFill>
              </a:rPr>
            </a:br>
            <a:r>
              <a:rPr lang="nl-NL" sz="6000" dirty="0">
                <a:solidFill>
                  <a:schemeClr val="bg1"/>
                </a:solidFill>
              </a:rPr>
              <a:t>laat kinderen lezen!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03" y="3140969"/>
            <a:ext cx="4970386" cy="279826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50FE598-11D8-D94A-9BFD-CAE8AE271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1C6B98E-DD85-0E45-AE1D-DD6B89897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2276872"/>
            <a:ext cx="932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60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Kenya en Ghana mei 2013\P1000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700808"/>
            <a:ext cx="5768060" cy="43263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FA9598CE-391E-104D-B480-0590F87E4A2C}"/>
              </a:ext>
            </a:extLst>
          </p:cNvPr>
          <p:cNvSpPr/>
          <p:nvPr/>
        </p:nvSpPr>
        <p:spPr>
          <a:xfrm>
            <a:off x="1410544" y="720857"/>
            <a:ext cx="10662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En ze weer terug mee naar school te nemen</a:t>
            </a:r>
            <a:endParaRPr lang="nl-NL" sz="4000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F279220-EF92-F240-AA6F-98E8DF63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893AEC3-1DFE-044E-9231-34F32E98043D}"/>
              </a:ext>
            </a:extLst>
          </p:cNvPr>
          <p:cNvSpPr/>
          <p:nvPr/>
        </p:nvSpPr>
        <p:spPr>
          <a:xfrm>
            <a:off x="6569687" y="1886823"/>
            <a:ext cx="518457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dirty="0">
                <a:solidFill>
                  <a:schemeClr val="bg1"/>
                </a:solidFill>
              </a:rPr>
              <a:t>En als je een boek hebt gelezen, kun je ook over het verhaal schrijven in de schriften van Edukans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6CE32AD-B364-1E42-8E30-350B901098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/>
          <a:stretch/>
        </p:blipFill>
        <p:spPr>
          <a:xfrm>
            <a:off x="6569687" y="3278408"/>
            <a:ext cx="5249298" cy="298764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523E3F2-0E16-1340-B8D2-8B6027425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033" y="4531392"/>
            <a:ext cx="2085033" cy="208503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FBE9B0F-2D3D-6844-B653-BA8B88488860}"/>
              </a:ext>
            </a:extLst>
          </p:cNvPr>
          <p:cNvSpPr txBox="1"/>
          <p:nvPr/>
        </p:nvSpPr>
        <p:spPr>
          <a:xfrm>
            <a:off x="6741949" y="6376150"/>
            <a:ext cx="57019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>
                <a:solidFill>
                  <a:schemeClr val="bg1"/>
                </a:solidFill>
              </a:rPr>
              <a:t>Ga voor meer informatie over Edukans naar: </a:t>
            </a:r>
            <a:r>
              <a:rPr lang="nl-NL" sz="1500" dirty="0" err="1">
                <a:solidFill>
                  <a:schemeClr val="bg1"/>
                </a:solidFill>
              </a:rPr>
              <a:t>www.edukans.nl</a:t>
            </a:r>
            <a:endParaRPr lang="nl-NL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4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0"/>
            <a:ext cx="8219256" cy="1178848"/>
          </a:xfrm>
        </p:spPr>
        <p:txBody>
          <a:bodyPr>
            <a:noAutofit/>
          </a:bodyPr>
          <a:lstStyle/>
          <a:p>
            <a:br>
              <a:rPr lang="nl-NL" sz="3600" b="1" dirty="0">
                <a:solidFill>
                  <a:schemeClr val="bg1"/>
                </a:solidFill>
              </a:rPr>
            </a:br>
            <a:br>
              <a:rPr lang="nl-NL" sz="3600" b="1" dirty="0">
                <a:solidFill>
                  <a:schemeClr val="bg1"/>
                </a:solidFill>
              </a:rPr>
            </a:br>
            <a:br>
              <a:rPr lang="nl-NL" sz="3600" b="1" dirty="0">
                <a:solidFill>
                  <a:schemeClr val="bg1"/>
                </a:solidFill>
              </a:rPr>
            </a:br>
            <a:br>
              <a:rPr lang="nl-NL" sz="3600" b="1" dirty="0">
                <a:solidFill>
                  <a:schemeClr val="bg1"/>
                </a:solidFill>
              </a:rPr>
            </a:br>
            <a:endParaRPr lang="nl-NL" sz="3600" b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90" y="2500754"/>
            <a:ext cx="5229788" cy="392234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087">
            <a:off x="2100355" y="2217451"/>
            <a:ext cx="1210459" cy="4488949"/>
          </a:xfrm>
          <a:prstGeom prst="rect">
            <a:avLst/>
          </a:prstGeom>
          <a:noFill/>
          <a:ln>
            <a:noFill/>
          </a:ln>
          <a:effectLst>
            <a:outerShdw dist="35921" dir="876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026">
            <a:off x="778542" y="1971684"/>
            <a:ext cx="1264003" cy="4488949"/>
          </a:xfrm>
          <a:prstGeom prst="rect">
            <a:avLst/>
          </a:prstGeom>
          <a:noFill/>
          <a:ln>
            <a:noFill/>
          </a:ln>
          <a:effectLst>
            <a:outerShdw blurRad="50800" dist="50800" dir="73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DF71275B-C13E-1543-90CC-9CCCAB049108}"/>
              </a:ext>
            </a:extLst>
          </p:cNvPr>
          <p:cNvSpPr/>
          <p:nvPr/>
        </p:nvSpPr>
        <p:spPr>
          <a:xfrm>
            <a:off x="1847629" y="620688"/>
            <a:ext cx="9000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Elk kind krijgt een eigen boekenlegger</a:t>
            </a:r>
            <a:endParaRPr lang="nl-NL" sz="4000" b="1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321B18F-AD54-9F45-8A14-6BE9AA462A55}"/>
              </a:ext>
            </a:extLst>
          </p:cNvPr>
          <p:cNvSpPr/>
          <p:nvPr/>
        </p:nvSpPr>
        <p:spPr>
          <a:xfrm>
            <a:off x="3071664" y="1451066"/>
            <a:ext cx="69361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b="1" dirty="0">
                <a:solidFill>
                  <a:srgbClr val="FFFF00"/>
                </a:solidFill>
                <a:ea typeface="+mj-ea"/>
                <a:cs typeface="+mj-cs"/>
              </a:rPr>
              <a:t>Wat moeten ze ermee doen?</a:t>
            </a:r>
            <a:endParaRPr lang="nl-NL" sz="44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62001EA-B1ED-AA4D-8A05-E6C7154C1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560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348880"/>
            <a:ext cx="5112568" cy="383550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67042BC-566D-E847-A69D-D290CB61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91961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5906EEB-F28B-1941-827E-36920877A013}"/>
              </a:ext>
            </a:extLst>
          </p:cNvPr>
          <p:cNvSpPr/>
          <p:nvPr/>
        </p:nvSpPr>
        <p:spPr>
          <a:xfrm>
            <a:off x="1626568" y="720855"/>
            <a:ext cx="104460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De juf of meester zorgt ervoor dat elk kind elke week een boek mag lenen</a:t>
            </a:r>
            <a:endParaRPr lang="nl-NL" sz="4000" b="1" dirty="0"/>
          </a:p>
        </p:txBody>
      </p:sp>
    </p:spTree>
    <p:extLst>
      <p:ext uri="{BB962C8B-B14F-4D97-AF65-F5344CB8AC3E}">
        <p14:creationId xmlns:p14="http://schemas.microsoft.com/office/powerpoint/2010/main" val="2514728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67042BC-566D-E847-A69D-D290CB61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91961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5906EEB-F28B-1941-827E-36920877A013}"/>
              </a:ext>
            </a:extLst>
          </p:cNvPr>
          <p:cNvSpPr/>
          <p:nvPr/>
        </p:nvSpPr>
        <p:spPr>
          <a:xfrm>
            <a:off x="1343472" y="720855"/>
            <a:ext cx="104460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En ieder jaar is er een voorleeswedstrijd </a:t>
            </a:r>
            <a:endParaRPr lang="nl-NL" sz="4000" b="1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6F96036-42FB-3443-A5DD-9DF2B0E05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10" y="1617010"/>
            <a:ext cx="5151658" cy="3427730"/>
          </a:xfrm>
          <a:ln w="25400">
            <a:solidFill>
              <a:schemeClr val="bg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23CE5BE-8117-9D49-B26C-EE3FF3356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628800"/>
            <a:ext cx="5201470" cy="346087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57D0E9C-53EF-CF44-824D-12DF60CE81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22" y="4302287"/>
            <a:ext cx="4032448" cy="228400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26257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613E6-1E2A-484A-9FEE-170AFB55F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1464" y="332656"/>
            <a:ext cx="10363200" cy="1470025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Zo helpt My </a:t>
            </a:r>
            <a:r>
              <a:rPr lang="nl-NL" sz="4000" b="1" dirty="0" err="1">
                <a:solidFill>
                  <a:schemeClr val="bg1"/>
                </a:solidFill>
              </a:rPr>
              <a:t>Book</a:t>
            </a:r>
            <a:r>
              <a:rPr lang="nl-NL" sz="4000" b="1" dirty="0">
                <a:solidFill>
                  <a:schemeClr val="bg1"/>
                </a:solidFill>
              </a:rPr>
              <a:t> Buddy kinderen lezen!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DBD68F-2911-8C4A-8004-517E6C59C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2" y="332656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B1EDFFA-1401-064E-8893-90D817BD3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1" y="3132840"/>
            <a:ext cx="2082223" cy="185789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AB47255-D457-8A43-8DBF-584D918C7988}"/>
              </a:ext>
            </a:extLst>
          </p:cNvPr>
          <p:cNvSpPr txBox="1"/>
          <p:nvPr/>
        </p:nvSpPr>
        <p:spPr>
          <a:xfrm>
            <a:off x="3764375" y="5373216"/>
            <a:ext cx="444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Kijk op: </a:t>
            </a:r>
            <a:r>
              <a:rPr lang="nl-NL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www.mybookbuddy.nl</a:t>
            </a:r>
            <a:r>
              <a:rPr lang="nl-NL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nl-NL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voor-kinderen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1C51800-5CEF-C24E-BA04-9F4BE90955E9}"/>
              </a:ext>
            </a:extLst>
          </p:cNvPr>
          <p:cNvSpPr txBox="1"/>
          <p:nvPr/>
        </p:nvSpPr>
        <p:spPr>
          <a:xfrm>
            <a:off x="4367808" y="1969874"/>
            <a:ext cx="3530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rgbClr val="FFFF00"/>
                </a:solidFill>
              </a:rPr>
              <a:t>Help jij ook mee? </a:t>
            </a:r>
          </a:p>
        </p:txBody>
      </p:sp>
    </p:spTree>
    <p:extLst>
      <p:ext uri="{BB962C8B-B14F-4D97-AF65-F5344CB8AC3E}">
        <p14:creationId xmlns:p14="http://schemas.microsoft.com/office/powerpoint/2010/main" val="127289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4077071"/>
          </a:xfrm>
        </p:spPr>
        <p:txBody>
          <a:bodyPr>
            <a:normAutofit/>
          </a:bodyPr>
          <a:lstStyle/>
          <a:p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r>
              <a:rPr lang="nl-NL" b="1" dirty="0">
                <a:solidFill>
                  <a:srgbClr val="FFFF00"/>
                </a:solidFill>
              </a:rPr>
              <a:t>Weten jullie het?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96" y="3596250"/>
            <a:ext cx="2154408" cy="287324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D935D2E-D591-F64D-A50E-A422C6F77ACF}"/>
              </a:ext>
            </a:extLst>
          </p:cNvPr>
          <p:cNvSpPr/>
          <p:nvPr/>
        </p:nvSpPr>
        <p:spPr>
          <a:xfrm>
            <a:off x="2816052" y="720857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Waarom is het zo belangrijk dat iedereen goed kan lezen?</a:t>
            </a:r>
            <a:endParaRPr lang="nl-NL" sz="400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55E1367-85C3-254C-ADB6-FDF9E7FBA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96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13112" y="1683327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nl-NL" sz="3600" dirty="0">
                <a:solidFill>
                  <a:schemeClr val="bg1"/>
                </a:solidFill>
              </a:rPr>
            </a:br>
            <a:r>
              <a:rPr lang="nl-NL" sz="4900" b="1" dirty="0">
                <a:solidFill>
                  <a:srgbClr val="FFFF00"/>
                </a:solidFill>
              </a:rPr>
              <a:t>Hoe zou dat komen?</a:t>
            </a:r>
            <a:br>
              <a:rPr lang="nl-NL" sz="4900" b="1" dirty="0">
                <a:solidFill>
                  <a:srgbClr val="FFFF00"/>
                </a:solidFill>
              </a:rPr>
            </a:br>
            <a:endParaRPr lang="nl-NL" sz="4900" b="1" dirty="0">
              <a:solidFill>
                <a:srgbClr val="FFFF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907" y="3041036"/>
            <a:ext cx="4610809" cy="345581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A9EA985-D7AA-9E41-B351-E347E4CA325B}"/>
              </a:ext>
            </a:extLst>
          </p:cNvPr>
          <p:cNvSpPr/>
          <p:nvPr/>
        </p:nvSpPr>
        <p:spPr>
          <a:xfrm>
            <a:off x="2816052" y="720857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In veel landen op de wereld kunnen kinderen niet lezen.</a:t>
            </a:r>
            <a:endParaRPr lang="nl-NL" sz="40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B804F69-C233-6642-A23A-9DCF79736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647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54" y="1772816"/>
            <a:ext cx="6535920" cy="475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37CCAC1-019A-7B4F-BC82-32720D66CBD1}"/>
              </a:ext>
            </a:extLst>
          </p:cNvPr>
          <p:cNvSpPr/>
          <p:nvPr/>
        </p:nvSpPr>
        <p:spPr>
          <a:xfrm>
            <a:off x="2207568" y="720857"/>
            <a:ext cx="78812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Op school krijgt elke klas een bieb</a:t>
            </a:r>
            <a:endParaRPr lang="nl-NL" sz="4000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1F8E0F7-2774-6147-B9D2-B02D7B95A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747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Cathy\Bibliotheken\MBB landen\Ethiopie\Foto's Ethiopië\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6626" y="1988840"/>
            <a:ext cx="7871167" cy="44244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8CF030F-CEA1-7243-AA13-388E51D048AD}"/>
              </a:ext>
            </a:extLst>
          </p:cNvPr>
          <p:cNvSpPr/>
          <p:nvPr/>
        </p:nvSpPr>
        <p:spPr>
          <a:xfrm>
            <a:off x="2135560" y="720857"/>
            <a:ext cx="7953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Er is een boekenkast voor elke klas…</a:t>
            </a:r>
            <a:endParaRPr lang="nl-NL" sz="40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C97CC85-2783-D843-A413-0E8BB1596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410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2047746" y="912633"/>
            <a:ext cx="8620254" cy="1220223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nl-NL" sz="3600" b="1" dirty="0">
                <a:solidFill>
                  <a:schemeClr val="bg1"/>
                </a:solidFill>
              </a:rPr>
            </a:br>
            <a:br>
              <a:rPr lang="nl-NL" sz="3100" b="1" dirty="0">
                <a:solidFill>
                  <a:schemeClr val="bg1"/>
                </a:solidFill>
              </a:rPr>
            </a:br>
            <a:br>
              <a:rPr lang="nl-NL" sz="3100" b="1" dirty="0">
                <a:solidFill>
                  <a:schemeClr val="bg1"/>
                </a:solidFill>
              </a:rPr>
            </a:br>
            <a:r>
              <a:rPr lang="nl-NL" sz="3100" b="1" dirty="0">
                <a:solidFill>
                  <a:srgbClr val="FFFF00"/>
                </a:solidFill>
              </a:rPr>
              <a:t>welke boeken mogen volgens jou niet ontbreken?</a:t>
            </a:r>
            <a:endParaRPr lang="en-US" sz="3100" b="1" dirty="0">
              <a:solidFill>
                <a:srgbClr val="FFFF00"/>
              </a:solidFill>
            </a:endParaRPr>
          </a:p>
        </p:txBody>
      </p:sp>
      <p:pic>
        <p:nvPicPr>
          <p:cNvPr id="21507" name="Afbeelding 5" descr="P10803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9196" r="10075" b="14163"/>
          <a:stretch>
            <a:fillRect/>
          </a:stretch>
        </p:blipFill>
        <p:spPr bwMode="auto">
          <a:xfrm>
            <a:off x="5748174" y="2669520"/>
            <a:ext cx="1368425" cy="18716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Afbeelding 6" descr="P108036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t="5615" r="10162" b="7355"/>
          <a:stretch>
            <a:fillRect/>
          </a:stretch>
        </p:blipFill>
        <p:spPr bwMode="auto">
          <a:xfrm>
            <a:off x="7307357" y="2660501"/>
            <a:ext cx="1389063" cy="18716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Afbeelding 7" descr="P108037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9" r="12967" b="8617"/>
          <a:stretch>
            <a:fillRect/>
          </a:stretch>
        </p:blipFill>
        <p:spPr bwMode="auto">
          <a:xfrm>
            <a:off x="8880361" y="2656944"/>
            <a:ext cx="1524000" cy="18716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Afbeelding 8" descr="P108036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16400" r="14999" b="9052"/>
          <a:stretch>
            <a:fillRect/>
          </a:stretch>
        </p:blipFill>
        <p:spPr bwMode="auto">
          <a:xfrm>
            <a:off x="1751740" y="4757207"/>
            <a:ext cx="1439862" cy="18938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8894" y="4785781"/>
            <a:ext cx="1350962" cy="1865312"/>
          </a:xfrm>
          <a:ln w="38100">
            <a:solidFill>
              <a:schemeClr val="bg1"/>
            </a:solidFill>
          </a:ln>
        </p:spPr>
      </p:pic>
      <p:pic>
        <p:nvPicPr>
          <p:cNvPr id="215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1" y="4897710"/>
            <a:ext cx="1584325" cy="1771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436" y="2666470"/>
            <a:ext cx="1889125" cy="18621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33" y="5141232"/>
            <a:ext cx="1860550" cy="14938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5461014"/>
            <a:ext cx="1614488" cy="1168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161" y="2666469"/>
            <a:ext cx="1754188" cy="18415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313D3754-3666-EB45-ABAD-F5C16C9F811B}"/>
              </a:ext>
            </a:extLst>
          </p:cNvPr>
          <p:cNvSpPr/>
          <p:nvPr/>
        </p:nvSpPr>
        <p:spPr>
          <a:xfrm>
            <a:off x="2047746" y="593393"/>
            <a:ext cx="86202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…en in die boekenkast komen zo veel mogelijk boeken!</a:t>
            </a:r>
            <a:endParaRPr lang="nl-NL" sz="4000" b="1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FFB5C98-A7DE-D943-AB40-41F370F4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042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41" y="2235770"/>
            <a:ext cx="3383443" cy="428957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4072" y="2164481"/>
            <a:ext cx="3095625" cy="43608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D85624B-4464-9340-B77E-863EE55178C4}"/>
              </a:ext>
            </a:extLst>
          </p:cNvPr>
          <p:cNvSpPr/>
          <p:nvPr/>
        </p:nvSpPr>
        <p:spPr>
          <a:xfrm>
            <a:off x="1410544" y="720857"/>
            <a:ext cx="9870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Boeken in de taal die de kinderen spreken</a:t>
            </a:r>
            <a:endParaRPr lang="nl-NL" sz="4000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E301F35-A41E-4B45-A2A4-7BF4DE566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48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3482" y="1830483"/>
            <a:ext cx="7137124" cy="1143000"/>
          </a:xfrm>
        </p:spPr>
        <p:txBody>
          <a:bodyPr>
            <a:noAutofit/>
          </a:bodyPr>
          <a:lstStyle/>
          <a:p>
            <a:r>
              <a:rPr lang="nl-NL" sz="4000" b="1" dirty="0">
                <a:solidFill>
                  <a:srgbClr val="FFFF00"/>
                </a:solidFill>
              </a:rPr>
              <a:t>Waarom is dat belangrijk?</a:t>
            </a:r>
            <a:endParaRPr lang="nl-NL" sz="4000" b="1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576" y="2793231"/>
            <a:ext cx="2904480" cy="387615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foto's\foto's kenia\Kenia maart 2013\P10708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11" y="2817935"/>
            <a:ext cx="2869973" cy="38267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67D5C74-BCFE-9A44-88D8-757021A20CB1}"/>
              </a:ext>
            </a:extLst>
          </p:cNvPr>
          <p:cNvSpPr/>
          <p:nvPr/>
        </p:nvSpPr>
        <p:spPr>
          <a:xfrm>
            <a:off x="1703512" y="720857"/>
            <a:ext cx="95770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Elk kind krijgt een tasje om het boek mee naar huis te nemen…</a:t>
            </a:r>
            <a:endParaRPr lang="nl-NL" sz="40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D1296AB-64B9-0C4B-ABD7-618C72DE6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2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628800"/>
            <a:ext cx="6432713" cy="482453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DA48F1B-7ED6-B34C-9D45-6F24590BF601}"/>
              </a:ext>
            </a:extLst>
          </p:cNvPr>
          <p:cNvSpPr/>
          <p:nvPr/>
        </p:nvSpPr>
        <p:spPr>
          <a:xfrm>
            <a:off x="1775520" y="720857"/>
            <a:ext cx="9649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…om de boeken om thuis te kunnen lezen!</a:t>
            </a:r>
            <a:endParaRPr lang="nl-NL" sz="4000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CE27E2A-A552-4B4A-8646-FEA7F4EDB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1948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223</Words>
  <Application>Microsoft Macintosh PowerPoint</Application>
  <PresentationFormat>Breedbeeld</PresentationFormat>
  <Paragraphs>27</Paragraphs>
  <Slides>14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7" baseType="lpstr">
      <vt:lpstr>Arial</vt:lpstr>
      <vt:lpstr>Calibri</vt:lpstr>
      <vt:lpstr>Kantoorthema</vt:lpstr>
      <vt:lpstr>My Book Buddy laat kinderen lezen!</vt:lpstr>
      <vt:lpstr>  Weten jullie het?</vt:lpstr>
      <vt:lpstr> Hoe zou dat komen? </vt:lpstr>
      <vt:lpstr>PowerPoint-presentatie</vt:lpstr>
      <vt:lpstr>PowerPoint-presentatie</vt:lpstr>
      <vt:lpstr>   welke boeken mogen volgens jou niet ontbreken?</vt:lpstr>
      <vt:lpstr>PowerPoint-presentatie</vt:lpstr>
      <vt:lpstr>Waarom is dat belangrijk?</vt:lpstr>
      <vt:lpstr>PowerPoint-presentatie</vt:lpstr>
      <vt:lpstr>PowerPoint-presentatie</vt:lpstr>
      <vt:lpstr>    </vt:lpstr>
      <vt:lpstr>PowerPoint-presentatie</vt:lpstr>
      <vt:lpstr>PowerPoint-presentatie</vt:lpstr>
      <vt:lpstr>Zo helpt My Book Buddy kinderen lezen!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BOOK BUDDY</dc:title>
  <dc:creator>Sony</dc:creator>
  <cp:lastModifiedBy>Ruiter, Jane de</cp:lastModifiedBy>
  <cp:revision>67</cp:revision>
  <cp:lastPrinted>2017-05-07T13:54:30Z</cp:lastPrinted>
  <dcterms:created xsi:type="dcterms:W3CDTF">2012-02-05T11:59:38Z</dcterms:created>
  <dcterms:modified xsi:type="dcterms:W3CDTF">2021-08-19T13:33:44Z</dcterms:modified>
</cp:coreProperties>
</file>